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Lilita One"/>
      <p:regular r:id="rId9"/>
    </p:embeddedFont>
    <p:embeddedFont>
      <p:font typeface="Lexend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2" roundtripDataSignature="AMtx7mjUizsoEBef/0ImaoFfU7ONXbuH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exend-bold.fntdata"/><Relationship Id="rId10" Type="http://schemas.openxmlformats.org/officeDocument/2006/relationships/font" Target="fonts/Lexend-regular.fntdata"/><Relationship Id="rId12" Type="http://customschemas.google.com/relationships/presentationmetadata" Target="metadata"/><Relationship Id="rId9" Type="http://schemas.openxmlformats.org/officeDocument/2006/relationships/font" Target="fonts/LilitaOn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91224" y="1851950"/>
            <a:ext cx="6361574" cy="188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700"/>
            <a:ext cx="9144003" cy="513011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548425" y="263275"/>
            <a:ext cx="1416000" cy="104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nl" sz="6000" u="none" cap="none" strike="noStrike">
                <a:solidFill>
                  <a:srgbClr val="5CBDBD"/>
                </a:solidFill>
                <a:latin typeface="Lilita One"/>
                <a:ea typeface="Lilita One"/>
                <a:cs typeface="Lilita One"/>
                <a:sym typeface="Lilita One"/>
              </a:rPr>
              <a:t>1</a:t>
            </a:r>
            <a:endParaRPr b="0" i="0" sz="6000" u="none" cap="none" strike="noStrike">
              <a:solidFill>
                <a:srgbClr val="5CBDBD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0" y="120875"/>
            <a:ext cx="2486400" cy="6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" sz="2500" u="none" cap="none" strike="noStrike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rPr>
              <a:t>Colors around us</a:t>
            </a:r>
            <a:endParaRPr b="0" i="0" sz="2500" u="none" cap="none" strike="noStrike">
              <a:solidFill>
                <a:schemeClr val="lt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2850" y="1714814"/>
            <a:ext cx="7758302" cy="1713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700"/>
            <a:ext cx="9144003" cy="513011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"/>
          <p:cNvSpPr txBox="1"/>
          <p:nvPr/>
        </p:nvSpPr>
        <p:spPr>
          <a:xfrm>
            <a:off x="2548425" y="263275"/>
            <a:ext cx="1416000" cy="104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nl" sz="6000" u="none" cap="none" strike="noStrike">
                <a:solidFill>
                  <a:srgbClr val="5CBDBD"/>
                </a:solidFill>
                <a:latin typeface="Lilita One"/>
                <a:ea typeface="Lilita One"/>
                <a:cs typeface="Lilita One"/>
                <a:sym typeface="Lilita One"/>
              </a:rPr>
              <a:t>2</a:t>
            </a:r>
            <a:endParaRPr b="0" i="0" sz="6000" u="none" cap="none" strike="noStrike">
              <a:solidFill>
                <a:srgbClr val="5CBDBD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71" name="Google Shape;71;p3"/>
          <p:cNvSpPr txBox="1"/>
          <p:nvPr/>
        </p:nvSpPr>
        <p:spPr>
          <a:xfrm>
            <a:off x="71050" y="120875"/>
            <a:ext cx="2580600" cy="6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" sz="2500" u="none" cap="none" strike="noStrike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rPr>
              <a:t>Colors around us</a:t>
            </a:r>
            <a:endParaRPr b="0" i="0" sz="2500" u="none" cap="none" strike="noStrike">
              <a:solidFill>
                <a:schemeClr val="lt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pic>
        <p:nvPicPr>
          <p:cNvPr id="72" name="Google Shape;7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537" y="1213175"/>
            <a:ext cx="2580663" cy="3651798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3"/>
          <p:cNvSpPr txBox="1"/>
          <p:nvPr/>
        </p:nvSpPr>
        <p:spPr>
          <a:xfrm>
            <a:off x="3741975" y="1569925"/>
            <a:ext cx="3337500" cy="22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i="0" lang="nl" sz="15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L</a:t>
            </a:r>
            <a:r>
              <a:rPr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os colores de tonalidades oscuras normalmente llevan la expresión</a:t>
            </a:r>
            <a:r>
              <a:rPr b="1"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 “dark” </a:t>
            </a:r>
            <a:r>
              <a:rPr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y los colores con tonalidades claras usan la expresión </a:t>
            </a:r>
            <a:r>
              <a:rPr b="1"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“Light”</a:t>
            </a:r>
            <a:endParaRPr b="1"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Ejemplos:</a:t>
            </a:r>
            <a:endParaRPr b="1"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Light blue =</a:t>
            </a:r>
            <a:endParaRPr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i="0" sz="14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nl" sz="1400" u="none" cap="none" strike="noStrike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Dark blue = </a:t>
            </a:r>
            <a:endParaRPr i="0" sz="1600" u="none" cap="none" strike="noStrik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74" name="Google Shape;7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920975" y="2986125"/>
            <a:ext cx="588725" cy="35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20975" y="3573788"/>
            <a:ext cx="588725" cy="359991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950688" y="263275"/>
            <a:ext cx="892834" cy="84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79475" y="1317858"/>
            <a:ext cx="1415999" cy="25077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